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12192000"/>
  <p:embeddedFontLst>
    <p:embeddedFont>
      <p:font typeface="Bebas Neue" panose="020B0606020202050201" pitchFamily="3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ource Sans Pro" panose="020B050303040302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80808"/>
    <a:srgbClr val="FFFFFF"/>
    <a:srgbClr val="6D1F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F60084-629F-4C9E-A1D0-9CF206E9D5C8}" v="11" dt="2023-11-04T10:11:27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21" d="100"/>
          <a:sy n="121" d="100"/>
        </p:scale>
        <p:origin x="15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F1564A09-DFBE-4411-B292-2625E2E59750}"/>
    <pc:docChg chg="undo custSel addSld modSld sldOrd">
      <pc:chgData name="Rob Sewell" userId="c802df42025d5e1f" providerId="LiveId" clId="{F1564A09-DFBE-4411-B292-2625E2E59750}" dt="2023-09-13T17:17:40.090" v="78" actId="729"/>
      <pc:docMkLst>
        <pc:docMk/>
      </pc:docMkLst>
      <pc:sldChg chg="delSp mod setBg">
        <pc:chgData name="Rob Sewell" userId="c802df42025d5e1f" providerId="LiveId" clId="{F1564A09-DFBE-4411-B292-2625E2E59750}" dt="2023-09-08T07:28:12.025" v="3"/>
        <pc:sldMkLst>
          <pc:docMk/>
          <pc:sldMk cId="0" sldId="256"/>
        </pc:sldMkLst>
        <pc:picChg chg="del">
          <ac:chgData name="Rob Sewell" userId="c802df42025d5e1f" providerId="LiveId" clId="{F1564A09-DFBE-4411-B292-2625E2E59750}" dt="2023-09-08T07:27:49.324" v="0" actId="478"/>
          <ac:picMkLst>
            <pc:docMk/>
            <pc:sldMk cId="0" sldId="256"/>
            <ac:picMk id="2" creationId="{00000000-0000-0000-0000-000000000000}"/>
          </ac:picMkLst>
        </pc:picChg>
      </pc:sldChg>
      <pc:sldChg chg="mod modShow">
        <pc:chgData name="Rob Sewell" userId="c802df42025d5e1f" providerId="LiveId" clId="{F1564A09-DFBE-4411-B292-2625E2E59750}" dt="2023-09-13T17:17:40.090" v="78" actId="729"/>
        <pc:sldMkLst>
          <pc:docMk/>
          <pc:sldMk cId="194849728" sldId="269"/>
        </pc:sldMkLst>
      </pc:sldChg>
      <pc:sldChg chg="addSp modSp new mod setBg modAnim">
        <pc:chgData name="Rob Sewell" userId="c802df42025d5e1f" providerId="LiveId" clId="{F1564A09-DFBE-4411-B292-2625E2E59750}" dt="2023-09-08T08:05:51.720" v="69" actId="1076"/>
        <pc:sldMkLst>
          <pc:docMk/>
          <pc:sldMk cId="2701837553" sldId="271"/>
        </pc:sldMkLst>
        <pc:picChg chg="add mod">
          <ac:chgData name="Rob Sewell" userId="c802df42025d5e1f" providerId="LiveId" clId="{F1564A09-DFBE-4411-B292-2625E2E59750}" dt="2023-09-08T08:05:40.665" v="66" actId="1076"/>
          <ac:picMkLst>
            <pc:docMk/>
            <pc:sldMk cId="2701837553" sldId="271"/>
            <ac:picMk id="3" creationId="{3B0C8D27-7F5F-8D87-8534-88293336C3FA}"/>
          </ac:picMkLst>
        </pc:picChg>
        <pc:picChg chg="add mod">
          <ac:chgData name="Rob Sewell" userId="c802df42025d5e1f" providerId="LiveId" clId="{F1564A09-DFBE-4411-B292-2625E2E59750}" dt="2023-09-08T08:05:37.086" v="65" actId="1076"/>
          <ac:picMkLst>
            <pc:docMk/>
            <pc:sldMk cId="2701837553" sldId="271"/>
            <ac:picMk id="5" creationId="{2D155CEE-108E-0D5C-1BA8-A8FA6620B5F6}"/>
          </ac:picMkLst>
        </pc:picChg>
        <pc:picChg chg="add mod">
          <ac:chgData name="Rob Sewell" userId="c802df42025d5e1f" providerId="LiveId" clId="{F1564A09-DFBE-4411-B292-2625E2E59750}" dt="2023-09-08T08:05:51.720" v="69" actId="1076"/>
          <ac:picMkLst>
            <pc:docMk/>
            <pc:sldMk cId="2701837553" sldId="271"/>
            <ac:picMk id="7" creationId="{1DD94CBC-DC1F-4440-F7DD-2CAC8417D5E2}"/>
          </ac:picMkLst>
        </pc:picChg>
      </pc:sldChg>
      <pc:sldChg chg="addSp modSp new mod setBg">
        <pc:chgData name="Rob Sewell" userId="c802df42025d5e1f" providerId="LiveId" clId="{F1564A09-DFBE-4411-B292-2625E2E59750}" dt="2023-09-08T08:02:49.739" v="20"/>
        <pc:sldMkLst>
          <pc:docMk/>
          <pc:sldMk cId="711856788" sldId="272"/>
        </pc:sldMkLst>
        <pc:picChg chg="add mod">
          <ac:chgData name="Rob Sewell" userId="c802df42025d5e1f" providerId="LiveId" clId="{F1564A09-DFBE-4411-B292-2625E2E59750}" dt="2023-09-08T08:02:38.555" v="19" actId="14100"/>
          <ac:picMkLst>
            <pc:docMk/>
            <pc:sldMk cId="711856788" sldId="272"/>
            <ac:picMk id="3" creationId="{B969D047-1D52-55DE-FDED-1B9644F355A1}"/>
          </ac:picMkLst>
        </pc:picChg>
      </pc:sldChg>
      <pc:sldChg chg="addSp delSp modSp new mod ord setBg">
        <pc:chgData name="Rob Sewell" userId="c802df42025d5e1f" providerId="LiveId" clId="{F1564A09-DFBE-4411-B292-2625E2E59750}" dt="2023-09-08T08:07:53.165" v="77"/>
        <pc:sldMkLst>
          <pc:docMk/>
          <pc:sldMk cId="2839719021" sldId="273"/>
        </pc:sldMkLst>
        <pc:spChg chg="add del">
          <ac:chgData name="Rob Sewell" userId="c802df42025d5e1f" providerId="LiveId" clId="{F1564A09-DFBE-4411-B292-2625E2E59750}" dt="2023-09-08T08:03:29.304" v="25" actId="26606"/>
          <ac:spMkLst>
            <pc:docMk/>
            <pc:sldMk cId="2839719021" sldId="273"/>
            <ac:spMk id="1041" creationId="{EA518CE4-E4D4-4D8A-980F-6D692AC96949}"/>
          </ac:spMkLst>
        </pc:spChg>
        <pc:spChg chg="add del">
          <ac:chgData name="Rob Sewell" userId="c802df42025d5e1f" providerId="LiveId" clId="{F1564A09-DFBE-4411-B292-2625E2E59750}" dt="2023-09-08T08:03:29.304" v="25" actId="26606"/>
          <ac:spMkLst>
            <pc:docMk/>
            <pc:sldMk cId="2839719021" sldId="273"/>
            <ac:spMk id="1043" creationId="{F82BF3E2-EB0E-40D6-8835-2367A5316CA4}"/>
          </ac:spMkLst>
        </pc:spChg>
        <pc:spChg chg="add del">
          <ac:chgData name="Rob Sewell" userId="c802df42025d5e1f" providerId="LiveId" clId="{F1564A09-DFBE-4411-B292-2625E2E59750}" dt="2023-09-08T08:03:29.304" v="25" actId="26606"/>
          <ac:spMkLst>
            <pc:docMk/>
            <pc:sldMk cId="2839719021" sldId="273"/>
            <ac:spMk id="1045" creationId="{481E86DD-89E6-42B2-8675-84B7C56BFF7D}"/>
          </ac:spMkLst>
        </pc:spChg>
        <pc:spChg chg="add del">
          <ac:chgData name="Rob Sewell" userId="c802df42025d5e1f" providerId="LiveId" clId="{F1564A09-DFBE-4411-B292-2625E2E59750}" dt="2023-09-08T08:03:29.304" v="25" actId="26606"/>
          <ac:spMkLst>
            <pc:docMk/>
            <pc:sldMk cId="2839719021" sldId="273"/>
            <ac:spMk id="1047" creationId="{5EFE9E4D-D93B-4B04-A3B5-234F5DBB9EAE}"/>
          </ac:spMkLst>
        </pc:spChg>
        <pc:spChg chg="add">
          <ac:chgData name="Rob Sewell" userId="c802df42025d5e1f" providerId="LiveId" clId="{F1564A09-DFBE-4411-B292-2625E2E59750}" dt="2023-09-08T08:03:29.304" v="26" actId="26606"/>
          <ac:spMkLst>
            <pc:docMk/>
            <pc:sldMk cId="2839719021" sldId="273"/>
            <ac:spMk id="1049" creationId="{B99E4D29-5F08-447A-A2A3-AB222BB49F50}"/>
          </ac:spMkLst>
        </pc:spChg>
        <pc:picChg chg="add del">
          <ac:chgData name="Rob Sewell" userId="c802df42025d5e1f" providerId="LiveId" clId="{F1564A09-DFBE-4411-B292-2625E2E59750}" dt="2023-09-08T08:03:01.730" v="21" actId="478"/>
          <ac:picMkLst>
            <pc:docMk/>
            <pc:sldMk cId="2839719021" sldId="273"/>
            <ac:picMk id="3" creationId="{FD5664BB-962D-9BF8-0AF1-0EC20C337189}"/>
          </ac:picMkLst>
        </pc:picChg>
        <pc:picChg chg="add mod ord">
          <ac:chgData name="Rob Sewell" userId="c802df42025d5e1f" providerId="LiveId" clId="{F1564A09-DFBE-4411-B292-2625E2E59750}" dt="2023-09-08T08:03:29.304" v="26" actId="26606"/>
          <ac:picMkLst>
            <pc:docMk/>
            <pc:sldMk cId="2839719021" sldId="273"/>
            <ac:picMk id="1026" creationId="{BF86A3B8-D6BD-0F16-A2E4-AB9C27BE122A}"/>
          </ac:picMkLst>
        </pc:picChg>
        <pc:picChg chg="add mod ord">
          <ac:chgData name="Rob Sewell" userId="c802df42025d5e1f" providerId="LiveId" clId="{F1564A09-DFBE-4411-B292-2625E2E59750}" dt="2023-09-08T08:03:29.304" v="26" actId="26606"/>
          <ac:picMkLst>
            <pc:docMk/>
            <pc:sldMk cId="2839719021" sldId="273"/>
            <ac:picMk id="1028" creationId="{B297B183-3866-D0AD-B204-AA8A48B83EFD}"/>
          </ac:picMkLst>
        </pc:picChg>
        <pc:picChg chg="add mod ord">
          <ac:chgData name="Rob Sewell" userId="c802df42025d5e1f" providerId="LiveId" clId="{F1564A09-DFBE-4411-B292-2625E2E59750}" dt="2023-09-08T08:03:29.304" v="26" actId="26606"/>
          <ac:picMkLst>
            <pc:docMk/>
            <pc:sldMk cId="2839719021" sldId="273"/>
            <ac:picMk id="1030" creationId="{051E3B00-905F-DEB9-43A1-F89374A3A446}"/>
          </ac:picMkLst>
        </pc:picChg>
        <pc:picChg chg="add mod ord">
          <ac:chgData name="Rob Sewell" userId="c802df42025d5e1f" providerId="LiveId" clId="{F1564A09-DFBE-4411-B292-2625E2E59750}" dt="2023-09-08T08:03:29.304" v="26" actId="26606"/>
          <ac:picMkLst>
            <pc:docMk/>
            <pc:sldMk cId="2839719021" sldId="273"/>
            <ac:picMk id="1032" creationId="{F862B6AC-4EF8-9A16-61CA-C598589BA997}"/>
          </ac:picMkLst>
        </pc:picChg>
        <pc:picChg chg="add mod">
          <ac:chgData name="Rob Sewell" userId="c802df42025d5e1f" providerId="LiveId" clId="{F1564A09-DFBE-4411-B292-2625E2E59750}" dt="2023-09-08T08:03:29.304" v="26" actId="26606"/>
          <ac:picMkLst>
            <pc:docMk/>
            <pc:sldMk cId="2839719021" sldId="273"/>
            <ac:picMk id="1034" creationId="{7488E89E-619D-E131-8580-232531ACBF33}"/>
          </ac:picMkLst>
        </pc:picChg>
        <pc:picChg chg="add mod">
          <ac:chgData name="Rob Sewell" userId="c802df42025d5e1f" providerId="LiveId" clId="{F1564A09-DFBE-4411-B292-2625E2E59750}" dt="2023-09-08T08:03:29.304" v="26" actId="26606"/>
          <ac:picMkLst>
            <pc:docMk/>
            <pc:sldMk cId="2839719021" sldId="273"/>
            <ac:picMk id="1036" creationId="{F6B8F6C1-A086-AA73-B66A-254ECE1CBCD8}"/>
          </ac:picMkLst>
        </pc:picChg>
      </pc:sldChg>
      <pc:sldChg chg="addSp modSp new mod setBg">
        <pc:chgData name="Rob Sewell" userId="c802df42025d5e1f" providerId="LiveId" clId="{F1564A09-DFBE-4411-B292-2625E2E59750}" dt="2023-09-08T08:07:46.596" v="75"/>
        <pc:sldMkLst>
          <pc:docMk/>
          <pc:sldMk cId="180083331" sldId="274"/>
        </pc:sldMkLst>
        <pc:picChg chg="add mod">
          <ac:chgData name="Rob Sewell" userId="c802df42025d5e1f" providerId="LiveId" clId="{F1564A09-DFBE-4411-B292-2625E2E59750}" dt="2023-09-08T08:07:37.159" v="74" actId="1076"/>
          <ac:picMkLst>
            <pc:docMk/>
            <pc:sldMk cId="180083331" sldId="274"/>
            <ac:picMk id="3" creationId="{6B0CAA0E-E30A-1EFD-F5BA-B9F0F0E87A91}"/>
          </ac:picMkLst>
        </pc:picChg>
      </pc:sldChg>
    </pc:docChg>
  </pc:docChgLst>
  <pc:docChgLst>
    <pc:chgData name="Rob Sewell" userId="c802df42025d5e1f" providerId="LiveId" clId="{AF15B03B-2DF5-42A9-9C4D-06E27A653656}"/>
    <pc:docChg chg="undo custSel addSld modSld">
      <pc:chgData name="Rob Sewell" userId="c802df42025d5e1f" providerId="LiveId" clId="{AF15B03B-2DF5-42A9-9C4D-06E27A653656}" dt="2023-09-05T13:59:54.108" v="95" actId="1076"/>
      <pc:docMkLst>
        <pc:docMk/>
      </pc:docMkLst>
      <pc:sldChg chg="modSp mod">
        <pc:chgData name="Rob Sewell" userId="c802df42025d5e1f" providerId="LiveId" clId="{AF15B03B-2DF5-42A9-9C4D-06E27A653656}" dt="2023-09-05T13:59:54.108" v="95" actId="1076"/>
        <pc:sldMkLst>
          <pc:docMk/>
          <pc:sldMk cId="0" sldId="267"/>
        </pc:sldMkLst>
        <pc:spChg chg="mod">
          <ac:chgData name="Rob Sewell" userId="c802df42025d5e1f" providerId="LiveId" clId="{AF15B03B-2DF5-42A9-9C4D-06E27A653656}" dt="2023-09-05T13:59:54.108" v="95" actId="1076"/>
          <ac:spMkLst>
            <pc:docMk/>
            <pc:sldMk cId="0" sldId="267"/>
            <ac:spMk id="4" creationId="{00000000-0000-0000-0000-000000000000}"/>
          </ac:spMkLst>
        </pc:spChg>
        <pc:spChg chg="mod">
          <ac:chgData name="Rob Sewell" userId="c802df42025d5e1f" providerId="LiveId" clId="{AF15B03B-2DF5-42A9-9C4D-06E27A653656}" dt="2023-09-05T13:59:43.201" v="93" actId="1076"/>
          <ac:spMkLst>
            <pc:docMk/>
            <pc:sldMk cId="0" sldId="267"/>
            <ac:spMk id="5" creationId="{00000000-0000-0000-0000-000000000000}"/>
          </ac:spMkLst>
        </pc:spChg>
      </pc:sldChg>
      <pc:sldChg chg="addSp modSp mod">
        <pc:chgData name="Rob Sewell" userId="c802df42025d5e1f" providerId="LiveId" clId="{AF15B03B-2DF5-42A9-9C4D-06E27A653656}" dt="2023-09-05T13:57:41.720" v="76" actId="1076"/>
        <pc:sldMkLst>
          <pc:docMk/>
          <pc:sldMk cId="0" sldId="268"/>
        </pc:sldMkLst>
        <pc:spChg chg="add mod">
          <ac:chgData name="Rob Sewell" userId="c802df42025d5e1f" providerId="LiveId" clId="{AF15B03B-2DF5-42A9-9C4D-06E27A653656}" dt="2023-09-05T13:56:30.306" v="54" actId="1076"/>
          <ac:spMkLst>
            <pc:docMk/>
            <pc:sldMk cId="0" sldId="268"/>
            <ac:spMk id="6" creationId="{7D5A3BD9-B3FC-431C-8203-2D35F5243FFC}"/>
          </ac:spMkLst>
        </pc:spChg>
        <pc:spChg chg="add mod">
          <ac:chgData name="Rob Sewell" userId="c802df42025d5e1f" providerId="LiveId" clId="{AF15B03B-2DF5-42A9-9C4D-06E27A653656}" dt="2023-09-05T13:57:41.720" v="76" actId="1076"/>
          <ac:spMkLst>
            <pc:docMk/>
            <pc:sldMk cId="0" sldId="268"/>
            <ac:spMk id="9" creationId="{23D2B3B7-810F-8E9F-7D8A-34BA45EACB27}"/>
          </ac:spMkLst>
        </pc:spChg>
        <pc:picChg chg="add mod">
          <ac:chgData name="Rob Sewell" userId="c802df42025d5e1f" providerId="LiveId" clId="{AF15B03B-2DF5-42A9-9C4D-06E27A653656}" dt="2023-09-05T13:56:16.528" v="46" actId="14100"/>
          <ac:picMkLst>
            <pc:docMk/>
            <pc:sldMk cId="0" sldId="268"/>
            <ac:picMk id="5" creationId="{41DCAD9F-90F0-E1D5-4BCD-94C85155EA3F}"/>
          </ac:picMkLst>
        </pc:picChg>
        <pc:picChg chg="add mod">
          <ac:chgData name="Rob Sewell" userId="c802df42025d5e1f" providerId="LiveId" clId="{AF15B03B-2DF5-42A9-9C4D-06E27A653656}" dt="2023-09-05T13:57:02.969" v="57" actId="14100"/>
          <ac:picMkLst>
            <pc:docMk/>
            <pc:sldMk cId="0" sldId="268"/>
            <ac:picMk id="8" creationId="{582084F2-979B-D230-9BC6-B56550BA4D4A}"/>
          </ac:picMkLst>
        </pc:picChg>
      </pc:sldChg>
      <pc:sldChg chg="addSp delSp modSp new mod setBg">
        <pc:chgData name="Rob Sewell" userId="c802df42025d5e1f" providerId="LiveId" clId="{AF15B03B-2DF5-42A9-9C4D-06E27A653656}" dt="2023-09-05T13:53:20.643" v="4" actId="26606"/>
        <pc:sldMkLst>
          <pc:docMk/>
          <pc:sldMk cId="194849728" sldId="269"/>
        </pc:sldMkLst>
        <pc:spChg chg="add del">
          <ac:chgData name="Rob Sewell" userId="c802df42025d5e1f" providerId="LiveId" clId="{AF15B03B-2DF5-42A9-9C4D-06E27A653656}" dt="2023-09-05T13:53:20.641" v="3" actId="26606"/>
          <ac:spMkLst>
            <pc:docMk/>
            <pc:sldMk cId="194849728" sldId="269"/>
            <ac:spMk id="8" creationId="{AB8C311F-7253-4AED-9701-7FC0708C41C7}"/>
          </ac:spMkLst>
        </pc:spChg>
        <pc:spChg chg="add del">
          <ac:chgData name="Rob Sewell" userId="c802df42025d5e1f" providerId="LiveId" clId="{AF15B03B-2DF5-42A9-9C4D-06E27A653656}" dt="2023-09-05T13:53:20.641" v="3" actId="26606"/>
          <ac:spMkLst>
            <pc:docMk/>
            <pc:sldMk cId="194849728" sldId="269"/>
            <ac:spMk id="10" creationId="{E2384209-CB15-4CDF-9D31-C44FD9A3F20D}"/>
          </ac:spMkLst>
        </pc:spChg>
        <pc:spChg chg="add del">
          <ac:chgData name="Rob Sewell" userId="c802df42025d5e1f" providerId="LiveId" clId="{AF15B03B-2DF5-42A9-9C4D-06E27A653656}" dt="2023-09-05T13:53:20.641" v="3" actId="26606"/>
          <ac:spMkLst>
            <pc:docMk/>
            <pc:sldMk cId="194849728" sldId="269"/>
            <ac:spMk id="12" creationId="{2633B3B5-CC90-43F0-8714-D31D1F3F0209}"/>
          </ac:spMkLst>
        </pc:spChg>
        <pc:spChg chg="add del">
          <ac:chgData name="Rob Sewell" userId="c802df42025d5e1f" providerId="LiveId" clId="{AF15B03B-2DF5-42A9-9C4D-06E27A653656}" dt="2023-09-05T13:53:20.641" v="3" actId="26606"/>
          <ac:spMkLst>
            <pc:docMk/>
            <pc:sldMk cId="194849728" sldId="269"/>
            <ac:spMk id="14" creationId="{A8D57A06-A426-446D-B02C-A2DC6B62E45E}"/>
          </ac:spMkLst>
        </pc:spChg>
        <pc:spChg chg="add">
          <ac:chgData name="Rob Sewell" userId="c802df42025d5e1f" providerId="LiveId" clId="{AF15B03B-2DF5-42A9-9C4D-06E27A653656}" dt="2023-09-05T13:53:20.643" v="4" actId="26606"/>
          <ac:spMkLst>
            <pc:docMk/>
            <pc:sldMk cId="194849728" sldId="269"/>
            <ac:spMk id="16" creationId="{42A4FC2C-047E-45A5-965D-8E1E3BF09BC6}"/>
          </ac:spMkLst>
        </pc:spChg>
        <pc:picChg chg="add mod">
          <ac:chgData name="Rob Sewell" userId="c802df42025d5e1f" providerId="LiveId" clId="{AF15B03B-2DF5-42A9-9C4D-06E27A653656}" dt="2023-09-05T13:53:20.643" v="4" actId="26606"/>
          <ac:picMkLst>
            <pc:docMk/>
            <pc:sldMk cId="194849728" sldId="269"/>
            <ac:picMk id="3" creationId="{D1AE1D17-90E9-46A1-129E-0257C89340C1}"/>
          </ac:picMkLst>
        </pc:picChg>
      </pc:sldChg>
      <pc:sldChg chg="addSp modSp new mod modShow">
        <pc:chgData name="Rob Sewell" userId="c802df42025d5e1f" providerId="LiveId" clId="{AF15B03B-2DF5-42A9-9C4D-06E27A653656}" dt="2023-09-05T13:57:50.033" v="77" actId="729"/>
        <pc:sldMkLst>
          <pc:docMk/>
          <pc:sldMk cId="2334464140" sldId="270"/>
        </pc:sldMkLst>
        <pc:picChg chg="add mod">
          <ac:chgData name="Rob Sewell" userId="c802df42025d5e1f" providerId="LiveId" clId="{AF15B03B-2DF5-42A9-9C4D-06E27A653656}" dt="2023-09-05T13:53:35.283" v="6"/>
          <ac:picMkLst>
            <pc:docMk/>
            <pc:sldMk cId="2334464140" sldId="270"/>
            <ac:picMk id="3" creationId="{01981BF2-9C1C-7834-813B-5B62AB7586AF}"/>
          </ac:picMkLst>
        </pc:picChg>
      </pc:sldChg>
    </pc:docChg>
  </pc:docChgLst>
  <pc:docChgLst>
    <pc:chgData name="Rob Sewell" userId="c802df42025d5e1f" providerId="LiveId" clId="{52F60084-629F-4C9E-A1D0-9CF206E9D5C8}"/>
    <pc:docChg chg="custSel delSld modSld">
      <pc:chgData name="Rob Sewell" userId="c802df42025d5e1f" providerId="LiveId" clId="{52F60084-629F-4C9E-A1D0-9CF206E9D5C8}" dt="2023-11-04T10:11:43.440" v="40" actId="478"/>
      <pc:docMkLst>
        <pc:docMk/>
      </pc:docMkLst>
      <pc:sldChg chg="setBg">
        <pc:chgData name="Rob Sewell" userId="c802df42025d5e1f" providerId="LiveId" clId="{52F60084-629F-4C9E-A1D0-9CF206E9D5C8}" dt="2023-11-04T10:09:52.294" v="1"/>
        <pc:sldMkLst>
          <pc:docMk/>
          <pc:sldMk cId="0" sldId="256"/>
        </pc:sldMkLst>
      </pc:sldChg>
      <pc:sldChg chg="modSp mod">
        <pc:chgData name="Rob Sewell" userId="c802df42025d5e1f" providerId="LiveId" clId="{52F60084-629F-4C9E-A1D0-9CF206E9D5C8}" dt="2023-11-04T10:10:29.280" v="25" actId="20577"/>
        <pc:sldMkLst>
          <pc:docMk/>
          <pc:sldMk cId="0" sldId="259"/>
        </pc:sldMkLst>
        <pc:spChg chg="mod">
          <ac:chgData name="Rob Sewell" userId="c802df42025d5e1f" providerId="LiveId" clId="{52F60084-629F-4C9E-A1D0-9CF206E9D5C8}" dt="2023-11-04T10:10:29.280" v="25" actId="20577"/>
          <ac:spMkLst>
            <pc:docMk/>
            <pc:sldMk cId="0" sldId="259"/>
            <ac:spMk id="16" creationId="{00000000-0000-0000-0000-000000000000}"/>
          </ac:spMkLst>
        </pc:spChg>
      </pc:sldChg>
      <pc:sldChg chg="addSp delSp modSp mod">
        <pc:chgData name="Rob Sewell" userId="c802df42025d5e1f" providerId="LiveId" clId="{52F60084-629F-4C9E-A1D0-9CF206E9D5C8}" dt="2023-11-04T10:11:27.591" v="35" actId="1076"/>
        <pc:sldMkLst>
          <pc:docMk/>
          <pc:sldMk cId="0" sldId="267"/>
        </pc:sldMkLst>
        <pc:spChg chg="del">
          <ac:chgData name="Rob Sewell" userId="c802df42025d5e1f" providerId="LiveId" clId="{52F60084-629F-4C9E-A1D0-9CF206E9D5C8}" dt="2023-11-04T10:10:42.616" v="26" actId="478"/>
          <ac:spMkLst>
            <pc:docMk/>
            <pc:sldMk cId="0" sldId="267"/>
            <ac:spMk id="4" creationId="{00000000-0000-0000-0000-000000000000}"/>
          </ac:spMkLst>
        </pc:spChg>
        <pc:picChg chg="add mod">
          <ac:chgData name="Rob Sewell" userId="c802df42025d5e1f" providerId="LiveId" clId="{52F60084-629F-4C9E-A1D0-9CF206E9D5C8}" dt="2023-11-04T10:11:27.591" v="35" actId="1076"/>
          <ac:picMkLst>
            <pc:docMk/>
            <pc:sldMk cId="0" sldId="267"/>
            <ac:picMk id="1026" creationId="{7E6BB91D-DFD5-307C-361C-9D63104DFC1F}"/>
          </ac:picMkLst>
        </pc:picChg>
      </pc:sldChg>
      <pc:sldChg chg="delSp mod">
        <pc:chgData name="Rob Sewell" userId="c802df42025d5e1f" providerId="LiveId" clId="{52F60084-629F-4C9E-A1D0-9CF206E9D5C8}" dt="2023-11-04T10:11:43.440" v="40" actId="478"/>
        <pc:sldMkLst>
          <pc:docMk/>
          <pc:sldMk cId="0" sldId="268"/>
        </pc:sldMkLst>
        <pc:spChg chg="del">
          <ac:chgData name="Rob Sewell" userId="c802df42025d5e1f" providerId="LiveId" clId="{52F60084-629F-4C9E-A1D0-9CF206E9D5C8}" dt="2023-11-04T10:11:43.440" v="40" actId="478"/>
          <ac:spMkLst>
            <pc:docMk/>
            <pc:sldMk cId="0" sldId="268"/>
            <ac:spMk id="6" creationId="{7D5A3BD9-B3FC-431C-8203-2D35F5243FFC}"/>
          </ac:spMkLst>
        </pc:spChg>
        <pc:spChg chg="del">
          <ac:chgData name="Rob Sewell" userId="c802df42025d5e1f" providerId="LiveId" clId="{52F60084-629F-4C9E-A1D0-9CF206E9D5C8}" dt="2023-11-04T10:11:41.336" v="39" actId="478"/>
          <ac:spMkLst>
            <pc:docMk/>
            <pc:sldMk cId="0" sldId="268"/>
            <ac:spMk id="9" creationId="{23D2B3B7-810F-8E9F-7D8A-34BA45EACB27}"/>
          </ac:spMkLst>
        </pc:spChg>
        <pc:picChg chg="del">
          <ac:chgData name="Rob Sewell" userId="c802df42025d5e1f" providerId="LiveId" clId="{52F60084-629F-4C9E-A1D0-9CF206E9D5C8}" dt="2023-11-04T10:11:35.282" v="37" actId="478"/>
          <ac:picMkLst>
            <pc:docMk/>
            <pc:sldMk cId="0" sldId="268"/>
            <ac:picMk id="5" creationId="{41DCAD9F-90F0-E1D5-4BCD-94C85155EA3F}"/>
          </ac:picMkLst>
        </pc:picChg>
        <pc:picChg chg="del">
          <ac:chgData name="Rob Sewell" userId="c802df42025d5e1f" providerId="LiveId" clId="{52F60084-629F-4C9E-A1D0-9CF206E9D5C8}" dt="2023-11-04T10:11:36.203" v="38" actId="478"/>
          <ac:picMkLst>
            <pc:docMk/>
            <pc:sldMk cId="0" sldId="268"/>
            <ac:picMk id="8" creationId="{582084F2-979B-D230-9BC6-B56550BA4D4A}"/>
          </ac:picMkLst>
        </pc:picChg>
      </pc:sldChg>
      <pc:sldChg chg="del">
        <pc:chgData name="Rob Sewell" userId="c802df42025d5e1f" providerId="LiveId" clId="{52F60084-629F-4C9E-A1D0-9CF206E9D5C8}" dt="2023-11-04T10:10:06.844" v="2" actId="2696"/>
        <pc:sldMkLst>
          <pc:docMk/>
          <pc:sldMk cId="194849728" sldId="269"/>
        </pc:sldMkLst>
      </pc:sldChg>
      <pc:sldChg chg="del">
        <pc:chgData name="Rob Sewell" userId="c802df42025d5e1f" providerId="LiveId" clId="{52F60084-629F-4C9E-A1D0-9CF206E9D5C8}" dt="2023-11-04T10:11:33.495" v="36" actId="47"/>
        <pc:sldMkLst>
          <pc:docMk/>
          <pc:sldMk cId="2334464140" sldId="270"/>
        </pc:sldMkLst>
      </pc:sldChg>
      <pc:sldChg chg="del">
        <pc:chgData name="Rob Sewell" userId="c802df42025d5e1f" providerId="LiveId" clId="{52F60084-629F-4C9E-A1D0-9CF206E9D5C8}" dt="2023-11-04T10:10:11.975" v="3" actId="2696"/>
        <pc:sldMkLst>
          <pc:docMk/>
          <pc:sldMk cId="2701837553" sldId="271"/>
        </pc:sldMkLst>
      </pc:sldChg>
      <pc:sldChg chg="del">
        <pc:chgData name="Rob Sewell" userId="c802df42025d5e1f" providerId="LiveId" clId="{52F60084-629F-4C9E-A1D0-9CF206E9D5C8}" dt="2023-11-04T10:10:14.386" v="4" actId="47"/>
        <pc:sldMkLst>
          <pc:docMk/>
          <pc:sldMk cId="711856788" sldId="272"/>
        </pc:sldMkLst>
      </pc:sldChg>
      <pc:sldChg chg="del">
        <pc:chgData name="Rob Sewell" userId="c802df42025d5e1f" providerId="LiveId" clId="{52F60084-629F-4C9E-A1D0-9CF206E9D5C8}" dt="2023-11-04T10:10:16.387" v="5" actId="47"/>
        <pc:sldMkLst>
          <pc:docMk/>
          <pc:sldMk cId="2839719021" sldId="273"/>
        </pc:sldMkLst>
      </pc:sldChg>
      <pc:sldChg chg="del">
        <pc:chgData name="Rob Sewell" userId="c802df42025d5e1f" providerId="LiveId" clId="{52F60084-629F-4C9E-A1D0-9CF206E9D5C8}" dt="2023-11-04T10:10:17.744" v="6" actId="47"/>
        <pc:sldMkLst>
          <pc:docMk/>
          <pc:sldMk cId="180083331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78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2199725" y="2361609"/>
            <a:ext cx="7789502" cy="2133067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Object 3"/>
          <p:cNvSpPr/>
          <p:nvPr/>
        </p:nvSpPr>
        <p:spPr>
          <a:xfrm>
            <a:off x="2229245" y="2651478"/>
            <a:ext cx="7730462" cy="9748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679"/>
              </a:lnSpc>
              <a:buNone/>
            </a:pPr>
            <a:r>
              <a:rPr lang="en-US" sz="8438" b="1" kern="0" spc="85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Old Name - New CLI  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229245" y="3755245"/>
            <a:ext cx="7730462" cy="4581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08"/>
              </a:lnSpc>
              <a:spcBef>
                <a:spcPts val="996"/>
              </a:spcBef>
              <a:buNone/>
            </a:pPr>
            <a:r>
              <a:rPr lang="en-US" sz="2734" kern="0" spc="55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why you should look at sqlcmd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installation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5556" t="-51852" r="-5556" b="-51852"/>
          <a:stretch/>
        </p:blipFill>
        <p:spPr>
          <a:xfrm>
            <a:off x="987972" y="2341850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87972" y="2341850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743717" y="3831378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 l="-5556" t="-29861" r="-5556" b="-29861"/>
          <a:stretch/>
        </p:blipFill>
        <p:spPr>
          <a:xfrm>
            <a:off x="3916177" y="2341850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916177" y="2341850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3724296" y="3831378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/>
          <a:srcRect l="-11772" t="-5556" r="-11772" b="-5556"/>
          <a:stretch/>
        </p:blipFill>
        <p:spPr>
          <a:xfrm>
            <a:off x="6844382" y="2341850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844382" y="2341850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6725826" y="3831378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6"/>
          <a:srcRect l="-16784" t="-5556" r="-16784" b="-5556"/>
          <a:stretch/>
        </p:blipFill>
        <p:spPr>
          <a:xfrm>
            <a:off x="9772587" y="2341850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9772587" y="2341850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9596419" y="3831378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9596419" y="4241993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rgbClr val="E48AA9"/>
          </a:solidFill>
        </p:spPr>
        <p:txBody>
          <a:bodyPr/>
          <a:lstStyle/>
          <a:p>
            <a:endParaRPr lang="en-GB"/>
          </a:p>
        </p:txBody>
      </p:sp>
      <p:sp>
        <p:nvSpPr>
          <p:cNvPr id="17" name="Object 16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buNone/>
            </a:pPr>
            <a:r>
              <a:rPr lang="en-US" sz="2025" kern="0" spc="41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 major package managers supported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2747" r="2747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E6BB91D-DFD5-307C-361C-9D63104DF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413" y="4185781"/>
            <a:ext cx="3820312" cy="260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1"/>
          <p:cNvSpPr/>
          <p:nvPr/>
        </p:nvSpPr>
        <p:spPr>
          <a:xfrm>
            <a:off x="0" y="0"/>
            <a:ext cx="6103999" cy="6865808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24980" t="7866" r="24980" b="7866"/>
          <a:stretch/>
        </p:blipFill>
        <p:spPr>
          <a:xfrm>
            <a:off x="0" y="0"/>
            <a:ext cx="6103999" cy="686580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6186389" y="3595357"/>
            <a:ext cx="5650361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115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bas Neue" pitchFamily="34" charset="0"/>
                <a:ea typeface="Bebas Neue" pitchFamily="34" charset="-122"/>
                <a:cs typeface="Bebas Neue" pitchFamily="34" charset="-120"/>
              </a:rPr>
              <a:t>Demo Time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7787" b="7787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7582385" cy="3304349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Object 2"/>
          <p:cNvSpPr/>
          <p:nvPr/>
        </p:nvSpPr>
        <p:spPr>
          <a:xfrm>
            <a:off x="144625" y="425566"/>
            <a:ext cx="7293136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Rob Sewell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44625" y="1135382"/>
            <a:ext cx="7293136" cy="46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26"/>
              </a:lnSpc>
              <a:spcBef>
                <a:spcPts val="1299"/>
              </a:spcBef>
              <a:buNone/>
            </a:pPr>
            <a:r>
              <a:rPr lang="en-US" sz="3984" b="1" kern="0" spc="40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He/Him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44625" y="1737973"/>
            <a:ext cx="7293136" cy="1244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50"/>
              </a:lnSpc>
              <a:spcBef>
                <a:spcPts val="1098"/>
              </a:spcBef>
              <a:buNone/>
            </a:pPr>
            <a:r>
              <a:rPr lang="en-US" sz="1856" kern="0" spc="37" dirty="0">
                <a:solidFill>
                  <a:srgbClr val="F1F5F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was a SQL Server DBA with a passion for Powershell, Azure, Automation, and SQL (PaaS geddit?) (And a sense of humour (and a habit for writing inside braces)). Now I just help other people with those (not the braces bit).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77611" y="95226"/>
            <a:ext cx="2160444" cy="6665833"/>
          </a:xfrm>
          <a:prstGeom prst="rect">
            <a:avLst/>
          </a:prstGeom>
          <a:solidFill>
            <a:srgbClr val="AA6469"/>
          </a:solidFill>
        </p:spPr>
        <p:txBody>
          <a:bodyPr/>
          <a:lstStyle/>
          <a:p>
            <a:endParaRPr lang="en-GB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rcRect l="21190" r="21190"/>
          <a:stretch/>
        </p:blipFill>
        <p:spPr>
          <a:xfrm>
            <a:off x="7677611" y="95226"/>
            <a:ext cx="2160444" cy="6665833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9933282" y="95226"/>
            <a:ext cx="2160444" cy="3285303"/>
          </a:xfrm>
          <a:prstGeom prst="rect">
            <a:avLst/>
          </a:prstGeom>
          <a:solidFill>
            <a:srgbClr val="002050"/>
          </a:solidFill>
        </p:spPr>
        <p:txBody>
          <a:bodyPr/>
          <a:lstStyle/>
          <a:p>
            <a:endParaRPr lang="en-GB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rcRect t="1979" b="1979"/>
          <a:stretch/>
        </p:blipFill>
        <p:spPr>
          <a:xfrm>
            <a:off x="9933282" y="95226"/>
            <a:ext cx="2160444" cy="328530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9933282" y="3475756"/>
            <a:ext cx="2160444" cy="3285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/>
          <a:srcRect l="10188" t="1720" r="10188" b="1720"/>
          <a:stretch/>
        </p:blipFill>
        <p:spPr>
          <a:xfrm>
            <a:off x="9933282" y="3475756"/>
            <a:ext cx="2160444" cy="3285303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761810" y="3826950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buNone/>
            </a:pPr>
            <a:r>
              <a:rPr lang="en-US" sz="1404" kern="0" spc="28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SEWELLS CONSULTING LTD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761810" y="4190524"/>
            <a:ext cx="6664643" cy="2184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1448" kern="0" spc="29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Beard Twizzler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761810" y="4499056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spcBef>
                <a:spcPts val="696"/>
              </a:spcBef>
              <a:buNone/>
            </a:pPr>
            <a:r>
              <a:rPr lang="en-US" sz="1404" kern="0" spc="28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MICROSOFT MVP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761810" y="4862630"/>
            <a:ext cx="6664643" cy="6121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1448" kern="0" spc="29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PLATFORM 2020 - 2022</a:t>
            </a:r>
          </a:p>
          <a:p>
            <a:pPr algn="l">
              <a:lnSpc>
                <a:spcPts val="1720"/>
              </a:lnSpc>
              <a:spcBef>
                <a:spcPts val="1353"/>
              </a:spcBef>
              <a:buNone/>
            </a:pPr>
            <a:r>
              <a:rPr lang="en-US" sz="1448" kern="0" spc="29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Cloud and data center management 2017 - 2022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761810" y="5564828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spcBef>
                <a:spcPts val="696"/>
              </a:spcBef>
              <a:buNone/>
            </a:pPr>
            <a:r>
              <a:rPr lang="en-US" sz="1404" kern="0" spc="28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INTERESTS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761810" y="5928402"/>
            <a:ext cx="6664643" cy="2184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1448" kern="0" spc="29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cycling, automation, Community</a:t>
            </a:r>
            <a:endParaRPr lang="en-US" dirty="0"/>
          </a:p>
        </p:txBody>
      </p:sp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2236" y="6056155"/>
            <a:ext cx="2161634" cy="58088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7809292" y="6207509"/>
            <a:ext cx="1902972" cy="269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27"/>
              </a:lnSpc>
              <a:buNone/>
            </a:pPr>
            <a:r>
              <a:rPr lang="en-US" sz="1790" b="1" kern="0" spc="36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robsewell.com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6880092" y="5973539"/>
            <a:ext cx="714196" cy="71419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9803" y="6226018"/>
            <a:ext cx="342814" cy="219020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9425" y="88084"/>
            <a:ext cx="2190202" cy="495176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7769742" y="238730"/>
            <a:ext cx="1983838" cy="1730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64"/>
              </a:lnSpc>
              <a:buNone/>
            </a:pPr>
            <a:r>
              <a:rPr lang="en-US" sz="1148" kern="0" spc="23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mrrobsewell@outlook.com 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357354" y="476131"/>
            <a:ext cx="5364990" cy="5913546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13262" b="13262"/>
          <a:stretch/>
        </p:blipFill>
        <p:spPr>
          <a:xfrm>
            <a:off x="6357354" y="476131"/>
            <a:ext cx="5364990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361285" y="2682426"/>
            <a:ext cx="3634784" cy="10831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749FC7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WHAT CAME BEFORE </a:t>
            </a:r>
            <a:r>
              <a:rPr lang="en-US" sz="4688" b="1" kern="0" spc="47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SQLcmd ?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361285" y="3906845"/>
            <a:ext cx="3634784" cy="2714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38"/>
              </a:lnSpc>
              <a:spcBef>
                <a:spcPts val="1091"/>
              </a:spcBef>
              <a:buNone/>
            </a:pPr>
            <a:r>
              <a:rPr lang="en-US" sz="1620" kern="0" spc="32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It's a long time ago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749FC7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 Osql &amp; Isql:</a:t>
            </a:r>
            <a:r>
              <a:rPr lang="en-US" sz="4688" b="1" kern="0" spc="47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 Old Connectivity Tools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476006" y="2368513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8901" y="2781362"/>
            <a:ext cx="609448" cy="60944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19947" y="3883467"/>
            <a:ext cx="3540510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5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Osql &amp; Isql: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19947" y="4207712"/>
            <a:ext cx="354051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1350" kern="0" spc="27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Old command-line tools used to connect to SQL Server databases.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5380280" y="2368513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8066" y="2739513"/>
            <a:ext cx="657061" cy="685629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240422" y="3883467"/>
            <a:ext cx="3708108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5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Functionality: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240422" y="4207712"/>
            <a:ext cx="3708108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1350" kern="0" spc="27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Provided basic functionality for querying and managing databases.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9284553" y="2368513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0926" y="2814831"/>
            <a:ext cx="552312" cy="552312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322769" y="3883467"/>
            <a:ext cx="3351962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5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Limitations: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8322769" y="4207712"/>
            <a:ext cx="3351962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1350" kern="0" spc="27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Lacked features such as parameters, DAC</a:t>
            </a:r>
            <a:br>
              <a:rPr lang="en-US" sz="1350" kern="0" spc="27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Performance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rgbClr val="E48AA9"/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Object 15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buNone/>
            </a:pPr>
            <a:r>
              <a:rPr lang="en-US" sz="2025" kern="0" spc="41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Osql &amp; Isql were the tools Kevin Chant first used to connect to SQL Server databases.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November 2005 - sqlcmd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1105481"/>
            <a:ext cx="12188952" cy="282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28"/>
              </a:lnSpc>
              <a:spcBef>
                <a:spcPts val="1069"/>
              </a:spcBef>
              <a:buNone/>
            </a:pPr>
            <a:r>
              <a:rPr lang="en-US" sz="1688" kern="0" spc="34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Where is this a picture of?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5226" y="1809298"/>
            <a:ext cx="11998500" cy="4009022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5701" t="27798" r="5701" b="27798"/>
          <a:stretch/>
        </p:blipFill>
        <p:spPr>
          <a:xfrm>
            <a:off x="95226" y="1809298"/>
            <a:ext cx="11998500" cy="400902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rgbClr val="A77FC7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Object 6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buNone/>
            </a:pPr>
            <a:r>
              <a:rPr lang="en-US" sz="2025" kern="0" spc="41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 17 years ago - SQLCMD released - Uses ODBC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sqlcmd - Incompatibility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t="-22465" b="-22465"/>
          <a:stretch/>
        </p:blipFill>
        <p:spPr>
          <a:xfrm>
            <a:off x="95226" y="1656936"/>
            <a:ext cx="3936016" cy="5104124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126468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 t="-8496" b="-8496"/>
          <a:stretch/>
        </p:blipFill>
        <p:spPr>
          <a:xfrm>
            <a:off x="4126468" y="1656936"/>
            <a:ext cx="3936016" cy="510412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8157710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/>
          <a:srcRect t="-14091" b="-14091"/>
          <a:stretch/>
        </p:blipFill>
        <p:spPr>
          <a:xfrm>
            <a:off x="8157710" y="1656936"/>
            <a:ext cx="3936016" cy="51041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4616566" cy="5913546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23985" r="23985"/>
          <a:stretch/>
        </p:blipFill>
        <p:spPr>
          <a:xfrm>
            <a:off x="476131" y="476131"/>
            <a:ext cx="4616566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457288" y="1420584"/>
            <a:ext cx="4357550" cy="100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891"/>
              </a:lnSpc>
              <a:buNone/>
            </a:pPr>
            <a:r>
              <a:rPr lang="en-US" sz="8672" b="1" kern="0" spc="87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GO-SQLCMD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457288" y="2500640"/>
            <a:ext cx="4357550" cy="2714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38"/>
              </a:lnSpc>
              <a:spcBef>
                <a:spcPts val="603"/>
              </a:spcBef>
              <a:buNone/>
            </a:pPr>
            <a:r>
              <a:rPr lang="en-US" sz="1620" kern="0" spc="32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aka.ms/sqlcmd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6655358" y="3016766"/>
            <a:ext cx="4357550" cy="2367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406"/>
              </a:lnSpc>
              <a:spcBef>
                <a:spcPts val="1888"/>
              </a:spcBef>
              <a:buSzPct val="100000"/>
              <a:buChar char="•"/>
            </a:pPr>
            <a:r>
              <a:rPr lang="en-US" sz="2025" kern="0" spc="41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forked from go-msqldb</a:t>
            </a:r>
          </a:p>
          <a:p>
            <a:pPr marL="242900" indent="-242900" algn="l">
              <a:lnSpc>
                <a:spcPts val="2406"/>
              </a:lnSpc>
              <a:spcBef>
                <a:spcPts val="1892"/>
              </a:spcBef>
              <a:buSzPct val="100000"/>
              <a:buChar char="•"/>
            </a:pPr>
            <a:r>
              <a:rPr lang="en-US" sz="2025" kern="0" spc="41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written in Go</a:t>
            </a:r>
          </a:p>
          <a:p>
            <a:pPr lvl="1" algn="l">
              <a:lnSpc>
                <a:spcPts val="2049"/>
              </a:lnSpc>
              <a:spcBef>
                <a:spcPts val="449"/>
              </a:spcBef>
              <a:buNone/>
            </a:pPr>
            <a:r>
              <a:rPr lang="en-US" sz="1552" kern="0" spc="31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compiles into one exe</a:t>
            </a:r>
          </a:p>
          <a:p>
            <a:pPr lvl="1" algn="l">
              <a:lnSpc>
                <a:spcPts val="2049"/>
              </a:lnSpc>
              <a:spcBef>
                <a:spcPts val="466"/>
              </a:spcBef>
              <a:buNone/>
            </a:pPr>
            <a:r>
              <a:rPr lang="en-US" sz="1552" kern="0" spc="31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cross-platform</a:t>
            </a:r>
          </a:p>
          <a:p>
            <a:pPr lvl="1" algn="l">
              <a:lnSpc>
                <a:spcPts val="2049"/>
              </a:lnSpc>
              <a:spcBef>
                <a:spcPts val="466"/>
              </a:spcBef>
              <a:buNone/>
            </a:pPr>
            <a:r>
              <a:rPr lang="en-US" sz="1552" kern="0" spc="31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cross architecture</a:t>
            </a:r>
          </a:p>
          <a:p>
            <a:pPr marL="242900" indent="-242900" algn="l">
              <a:lnSpc>
                <a:spcPts val="2406"/>
              </a:lnSpc>
              <a:spcBef>
                <a:spcPts val="1909"/>
              </a:spcBef>
              <a:buSzPct val="100000"/>
              <a:buChar char="•"/>
            </a:pPr>
            <a:r>
              <a:rPr lang="en-US" sz="2025" kern="0" spc="41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Shiny and New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2677665"/>
            <a:ext cx="3125390" cy="10831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Backwards Compatibility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3899131"/>
            <a:ext cx="3142464" cy="282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28"/>
              </a:lnSpc>
              <a:spcBef>
                <a:spcPts val="1069"/>
              </a:spcBef>
              <a:buNone/>
            </a:pPr>
            <a:r>
              <a:rPr lang="en-US" sz="1688" kern="0" spc="34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 Close!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904274" y="95226"/>
            <a:ext cx="8189452" cy="6284928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t="24423" b="24423"/>
          <a:stretch/>
        </p:blipFill>
        <p:spPr>
          <a:xfrm>
            <a:off x="3904274" y="95226"/>
            <a:ext cx="8189452" cy="628492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3542414" y="6524041"/>
            <a:ext cx="8170407" cy="1809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426"/>
              </a:lnSpc>
              <a:buNone/>
            </a:pPr>
            <a:r>
              <a:rPr lang="en-US" sz="1080" kern="0" spc="22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 Close!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You said close?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656936"/>
            <a:ext cx="5523119" cy="226638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Object 3"/>
          <p:cNvSpPr/>
          <p:nvPr/>
        </p:nvSpPr>
        <p:spPr>
          <a:xfrm>
            <a:off x="761810" y="1862815"/>
            <a:ext cx="5551687" cy="692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-R (Use client regional settings) will be removed. Go doesn't provide this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189702" y="1656936"/>
            <a:ext cx="5523119" cy="226638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sp>
        <p:nvSpPr>
          <p:cNvPr id="6" name="Object 5"/>
          <p:cNvSpPr/>
          <p:nvPr/>
        </p:nvSpPr>
        <p:spPr>
          <a:xfrm>
            <a:off x="6475381" y="1862815"/>
            <a:ext cx="5551687" cy="10384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-I (enable quoted identifiers) will be removed.</a:t>
            </a:r>
            <a:b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(Use SET QUOTED IDENTIFIER OFF)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76131" y="4113771"/>
            <a:ext cx="5523119" cy="226638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761810" y="4319650"/>
            <a:ext cx="5551687" cy="3461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-P (password) was removed.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189702" y="4113771"/>
            <a:ext cx="5523119" cy="2266383"/>
          </a:xfrm>
          <a:prstGeom prst="rect">
            <a:avLst/>
          </a:prstGeom>
          <a:solidFill>
            <a:srgbClr val="A77FC7"/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Object 9"/>
          <p:cNvSpPr/>
          <p:nvPr/>
        </p:nvSpPr>
        <p:spPr>
          <a:xfrm>
            <a:off x="6475381" y="4319650"/>
            <a:ext cx="5551687" cy="692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-P will be added back following feedback!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321</Words>
  <Application>Microsoft Office PowerPoint</Application>
  <PresentationFormat>Widescreen</PresentationFormat>
  <Paragraphs>65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Bebas Neue</vt:lpstr>
      <vt:lpstr>Source Sans Pro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OLD NAME - NEW CLI</dc:title>
  <dc:subject>OLD NAME - NEW CLI</dc:subject>
  <dc:creator>rob@sewells-consulting.co.uk</dc:creator>
  <cp:lastModifiedBy>Rob Sewell</cp:lastModifiedBy>
  <cp:revision>1</cp:revision>
  <dcterms:created xsi:type="dcterms:W3CDTF">2023-08-27T10:38:29Z</dcterms:created>
  <dcterms:modified xsi:type="dcterms:W3CDTF">2023-11-04T10:11:45Z</dcterms:modified>
</cp:coreProperties>
</file>